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
  </p:notesMasterIdLst>
  <p:sldIdLst>
    <p:sldId id="1334" r:id="rId2"/>
    <p:sldId id="1371" r:id="rId3"/>
    <p:sldId id="1370" r:id="rId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4A712-10AE-0D72-2844-E09CAE284A45}" name="Dixon, Laurin E" initials="DLE" userId="S::ledixon@arkbluecross.com::f737d266-8f33-4420-a9de-4dcf3c580209" providerId="AD"/>
  <p188:author id="{E789687F-197E-780B-8448-AFA095A07466}" name="Bates, Kaitlin A" initials="BKA" userId="S::kabates@arkbluecross.com::f6f50c53-ac36-4b1f-9a82-3d401eefed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3B51A-F9FF-4568-8BA8-A0365266287A}" v="10" dt="2023-06-21T20:06:55.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5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s, Kaitlin A" userId="f6f50c53-ac36-4b1f-9a82-3d401eefedb2" providerId="ADAL" clId="{DE63B51A-F9FF-4568-8BA8-A0365266287A}"/>
    <pc:docChg chg="undo custSel addSld delSld modSld sldOrd modMainMaster">
      <pc:chgData name="Bates, Kaitlin A" userId="f6f50c53-ac36-4b1f-9a82-3d401eefedb2" providerId="ADAL" clId="{DE63B51A-F9FF-4568-8BA8-A0365266287A}" dt="2023-06-23T14:52:54.688" v="3440" actId="1076"/>
      <pc:docMkLst>
        <pc:docMk/>
      </pc:docMkLst>
      <pc:sldChg chg="addSp delSp modSp add del mod setBg modClrScheme addAnim setClrOvrMap chgLayout">
        <pc:chgData name="Bates, Kaitlin A" userId="f6f50c53-ac36-4b1f-9a82-3d401eefedb2" providerId="ADAL" clId="{DE63B51A-F9FF-4568-8BA8-A0365266287A}" dt="2023-06-21T20:09:32.283" v="3399" actId="20577"/>
        <pc:sldMkLst>
          <pc:docMk/>
          <pc:sldMk cId="1776120561" sldId="1334"/>
        </pc:sldMkLst>
        <pc:spChg chg="mod ord">
          <ac:chgData name="Bates, Kaitlin A" userId="f6f50c53-ac36-4b1f-9a82-3d401eefedb2" providerId="ADAL" clId="{DE63B51A-F9FF-4568-8BA8-A0365266287A}" dt="2023-06-21T20:09:06.606" v="3389" actId="255"/>
          <ac:spMkLst>
            <pc:docMk/>
            <pc:sldMk cId="1776120561" sldId="1334"/>
            <ac:spMk id="2" creationId="{E68D4901-9DD1-5AFA-8266-4E097B32EAFE}"/>
          </ac:spMkLst>
        </pc:spChg>
        <pc:spChg chg="del mod ord">
          <ac:chgData name="Bates, Kaitlin A" userId="f6f50c53-ac36-4b1f-9a82-3d401eefedb2" providerId="ADAL" clId="{DE63B51A-F9FF-4568-8BA8-A0365266287A}" dt="2023-06-21T20:05:59.350" v="3331" actId="700"/>
          <ac:spMkLst>
            <pc:docMk/>
            <pc:sldMk cId="1776120561" sldId="1334"/>
            <ac:spMk id="3" creationId="{D60E211D-C62D-0197-094F-1DA455BB0312}"/>
          </ac:spMkLst>
        </pc:spChg>
        <pc:spChg chg="add mod ord">
          <ac:chgData name="Bates, Kaitlin A" userId="f6f50c53-ac36-4b1f-9a82-3d401eefedb2" providerId="ADAL" clId="{DE63B51A-F9FF-4568-8BA8-A0365266287A}" dt="2023-06-21T20:09:32.283" v="3399" actId="20577"/>
          <ac:spMkLst>
            <pc:docMk/>
            <pc:sldMk cId="1776120561" sldId="1334"/>
            <ac:spMk id="5" creationId="{BEC9C318-FE30-45E0-8C3F-B61D6EB5CBBB}"/>
          </ac:spMkLst>
        </pc:spChg>
        <pc:spChg chg="add">
          <ac:chgData name="Bates, Kaitlin A" userId="f6f50c53-ac36-4b1f-9a82-3d401eefedb2" providerId="ADAL" clId="{DE63B51A-F9FF-4568-8BA8-A0365266287A}" dt="2023-06-21T17:58:48.545" v="0" actId="26606"/>
          <ac:spMkLst>
            <pc:docMk/>
            <pc:sldMk cId="1776120561" sldId="1334"/>
            <ac:spMk id="9" creationId="{71B2258F-86CA-4D4D-8270-BC05FCDEBFB3}"/>
          </ac:spMkLst>
        </pc:spChg>
        <pc:picChg chg="add del mod">
          <ac:chgData name="Bates, Kaitlin A" userId="f6f50c53-ac36-4b1f-9a82-3d401eefedb2" providerId="ADAL" clId="{DE63B51A-F9FF-4568-8BA8-A0365266287A}" dt="2023-06-21T19:58:03.985" v="3271" actId="478"/>
          <ac:picMkLst>
            <pc:docMk/>
            <pc:sldMk cId="1776120561" sldId="1334"/>
            <ac:picMk id="4" creationId="{52873AC0-6584-5135-E243-99C302F5E5C2}"/>
          </ac:picMkLst>
        </pc:picChg>
        <pc:picChg chg="add">
          <ac:chgData name="Bates, Kaitlin A" userId="f6f50c53-ac36-4b1f-9a82-3d401eefedb2" providerId="ADAL" clId="{DE63B51A-F9FF-4568-8BA8-A0365266287A}" dt="2023-06-21T17:58:48.545" v="0" actId="26606"/>
          <ac:picMkLst>
            <pc:docMk/>
            <pc:sldMk cId="1776120561" sldId="1334"/>
            <ac:picMk id="5" creationId="{280CBA76-6930-5807-7259-E47A8E80D221}"/>
          </ac:picMkLst>
        </pc:picChg>
        <pc:picChg chg="add del mod">
          <ac:chgData name="Bates, Kaitlin A" userId="f6f50c53-ac36-4b1f-9a82-3d401eefedb2" providerId="ADAL" clId="{DE63B51A-F9FF-4568-8BA8-A0365266287A}" dt="2023-06-21T20:06:25.876" v="3335" actId="478"/>
          <ac:picMkLst>
            <pc:docMk/>
            <pc:sldMk cId="1776120561" sldId="1334"/>
            <ac:picMk id="6" creationId="{C6D587CD-4DD5-9F08-650E-7BB251752870}"/>
          </ac:picMkLst>
        </pc:picChg>
        <pc:picChg chg="add mod">
          <ac:chgData name="Bates, Kaitlin A" userId="f6f50c53-ac36-4b1f-9a82-3d401eefedb2" providerId="ADAL" clId="{DE63B51A-F9FF-4568-8BA8-A0365266287A}" dt="2023-06-21T20:06:57.933" v="3385" actId="1076"/>
          <ac:picMkLst>
            <pc:docMk/>
            <pc:sldMk cId="1776120561" sldId="1334"/>
            <ac:picMk id="7" creationId="{C9B6BA66-ED0C-2A05-1CA1-D41AE948B6DB}"/>
          </ac:picMkLst>
        </pc:picChg>
      </pc:sldChg>
      <pc:sldChg chg="addSp delSp modSp del mod delCm modNotesTx">
        <pc:chgData name="Bates, Kaitlin A" userId="f6f50c53-ac36-4b1f-9a82-3d401eefedb2" providerId="ADAL" clId="{DE63B51A-F9FF-4568-8BA8-A0365266287A}" dt="2023-06-21T20:09:47.349" v="3400" actId="2696"/>
        <pc:sldMkLst>
          <pc:docMk/>
          <pc:sldMk cId="1357466022" sldId="1369"/>
        </pc:sldMkLst>
        <pc:spChg chg="del mod">
          <ac:chgData name="Bates, Kaitlin A" userId="f6f50c53-ac36-4b1f-9a82-3d401eefedb2" providerId="ADAL" clId="{DE63B51A-F9FF-4568-8BA8-A0365266287A}" dt="2023-06-21T20:04:40.183" v="3325" actId="478"/>
          <ac:spMkLst>
            <pc:docMk/>
            <pc:sldMk cId="1357466022" sldId="1369"/>
            <ac:spMk id="2" creationId="{191E4355-352C-FAB4-760E-C761858E69AD}"/>
          </ac:spMkLst>
        </pc:spChg>
        <pc:spChg chg="del mod">
          <ac:chgData name="Bates, Kaitlin A" userId="f6f50c53-ac36-4b1f-9a82-3d401eefedb2" providerId="ADAL" clId="{DE63B51A-F9FF-4568-8BA8-A0365266287A}" dt="2023-06-21T20:04:42.657" v="3327" actId="478"/>
          <ac:spMkLst>
            <pc:docMk/>
            <pc:sldMk cId="1357466022" sldId="1369"/>
            <ac:spMk id="3" creationId="{76B853B0-65D3-9805-EAA8-75DAEA45794D}"/>
          </ac:spMkLst>
        </pc:spChg>
        <pc:spChg chg="add del mod">
          <ac:chgData name="Bates, Kaitlin A" userId="f6f50c53-ac36-4b1f-9a82-3d401eefedb2" providerId="ADAL" clId="{DE63B51A-F9FF-4568-8BA8-A0365266287A}" dt="2023-06-21T18:25:17.967" v="2215"/>
          <ac:spMkLst>
            <pc:docMk/>
            <pc:sldMk cId="1357466022" sldId="1369"/>
            <ac:spMk id="5" creationId="{38769B34-622E-9314-22E4-653A024E05B9}"/>
          </ac:spMkLst>
        </pc:spChg>
        <pc:spChg chg="add mod">
          <ac:chgData name="Bates, Kaitlin A" userId="f6f50c53-ac36-4b1f-9a82-3d401eefedb2" providerId="ADAL" clId="{DE63B51A-F9FF-4568-8BA8-A0365266287A}" dt="2023-06-21T20:02:36.580" v="3321" actId="2711"/>
          <ac:spMkLst>
            <pc:docMk/>
            <pc:sldMk cId="1357466022" sldId="1369"/>
            <ac:spMk id="6" creationId="{8B0142AA-786F-57B2-346C-506E93F388EA}"/>
          </ac:spMkLst>
        </pc:spChg>
        <pc:spChg chg="add mod">
          <ac:chgData name="Bates, Kaitlin A" userId="f6f50c53-ac36-4b1f-9a82-3d401eefedb2" providerId="ADAL" clId="{DE63B51A-F9FF-4568-8BA8-A0365266287A}" dt="2023-06-21T20:04:40.187" v="3326" actId="27636"/>
          <ac:spMkLst>
            <pc:docMk/>
            <pc:sldMk cId="1357466022" sldId="1369"/>
            <ac:spMk id="7" creationId="{4DD5CE98-2E47-2DAC-11B5-269955FC9CDC}"/>
          </ac:spMkLst>
        </pc:spChg>
        <pc:spChg chg="add mod">
          <ac:chgData name="Bates, Kaitlin A" userId="f6f50c53-ac36-4b1f-9a82-3d401eefedb2" providerId="ADAL" clId="{DE63B51A-F9FF-4568-8BA8-A0365266287A}" dt="2023-06-21T20:04:42.657" v="3327" actId="478"/>
          <ac:spMkLst>
            <pc:docMk/>
            <pc:sldMk cId="1357466022" sldId="1369"/>
            <ac:spMk id="10" creationId="{C73C558E-4EF8-DF0A-2B7A-79C317D90FBA}"/>
          </ac:spMkLst>
        </pc:spChg>
        <pc:graphicFrameChg chg="add del mod modGraphic">
          <ac:chgData name="Bates, Kaitlin A" userId="f6f50c53-ac36-4b1f-9a82-3d401eefedb2" providerId="ADAL" clId="{DE63B51A-F9FF-4568-8BA8-A0365266287A}" dt="2023-06-21T20:04:48.389" v="3328" actId="478"/>
          <ac:graphicFrameMkLst>
            <pc:docMk/>
            <pc:sldMk cId="1357466022" sldId="1369"/>
            <ac:graphicFrameMk id="4" creationId="{62E32478-7D87-8FA2-81C3-339A46D3CF30}"/>
          </ac:graphicFrameMkLst>
        </pc:graphicFrameChg>
        <pc:picChg chg="add mod">
          <ac:chgData name="Bates, Kaitlin A" userId="f6f50c53-ac36-4b1f-9a82-3d401eefedb2" providerId="ADAL" clId="{DE63B51A-F9FF-4568-8BA8-A0365266287A}" dt="2023-06-21T20:02:06.788" v="3318" actId="1076"/>
          <ac:picMkLst>
            <pc:docMk/>
            <pc:sldMk cId="1357466022" sldId="1369"/>
            <ac:picMk id="8" creationId="{1EB92A11-9288-2D42-9170-7790B4FED459}"/>
          </ac:picMkLst>
        </pc:picChg>
        <pc:picChg chg="add del mod">
          <ac:chgData name="Bates, Kaitlin A" userId="f6f50c53-ac36-4b1f-9a82-3d401eefedb2" providerId="ADAL" clId="{DE63B51A-F9FF-4568-8BA8-A0365266287A}" dt="2023-06-21T18:40:50.131" v="2814" actId="478"/>
          <ac:picMkLst>
            <pc:docMk/>
            <pc:sldMk cId="1357466022" sldId="1369"/>
            <ac:picMk id="10" creationId="{0565A7A6-9229-D8E5-AB02-7F70FDC3BEEA}"/>
          </ac:picMkLst>
        </pc:picChg>
        <pc:extLst>
          <p:ext xmlns:p="http://schemas.openxmlformats.org/presentationml/2006/main" uri="{D6D511B9-2390-475A-947B-AFAB55BFBCF1}">
            <pc226:cmChg xmlns:pc226="http://schemas.microsoft.com/office/powerpoint/2022/06/main/command" chg="del">
              <pc226:chgData name="Bates, Kaitlin A" userId="f6f50c53-ac36-4b1f-9a82-3d401eefedb2" providerId="ADAL" clId="{DE63B51A-F9FF-4568-8BA8-A0365266287A}" dt="2023-06-21T18:53:56.382" v="3174"/>
              <pc2:cmMkLst xmlns:pc2="http://schemas.microsoft.com/office/powerpoint/2019/9/main/command">
                <pc:docMk/>
                <pc:sldMk cId="1357466022" sldId="1369"/>
                <pc2:cmMk id="{BA8F5408-6424-4A9A-BFC6-2F94B0DC33B5}"/>
              </pc2:cmMkLst>
            </pc226:cmChg>
          </p:ext>
        </pc:extLst>
      </pc:sldChg>
      <pc:sldChg chg="addSp delSp modSp mod delCm">
        <pc:chgData name="Bates, Kaitlin A" userId="f6f50c53-ac36-4b1f-9a82-3d401eefedb2" providerId="ADAL" clId="{DE63B51A-F9FF-4568-8BA8-A0365266287A}" dt="2023-06-23T14:52:54.688" v="3440" actId="1076"/>
        <pc:sldMkLst>
          <pc:docMk/>
          <pc:sldMk cId="3477633803" sldId="1370"/>
        </pc:sldMkLst>
        <pc:spChg chg="mod">
          <ac:chgData name="Bates, Kaitlin A" userId="f6f50c53-ac36-4b1f-9a82-3d401eefedb2" providerId="ADAL" clId="{DE63B51A-F9FF-4568-8BA8-A0365266287A}" dt="2023-06-21T20:11:34.900" v="3418" actId="20577"/>
          <ac:spMkLst>
            <pc:docMk/>
            <pc:sldMk cId="3477633803" sldId="1370"/>
            <ac:spMk id="2" creationId="{191E4355-352C-FAB4-760E-C761858E69AD}"/>
          </ac:spMkLst>
        </pc:spChg>
        <pc:spChg chg="mod">
          <ac:chgData name="Bates, Kaitlin A" userId="f6f50c53-ac36-4b1f-9a82-3d401eefedb2" providerId="ADAL" clId="{DE63B51A-F9FF-4568-8BA8-A0365266287A}" dt="2023-06-21T20:01:39.596" v="3307" actId="14100"/>
          <ac:spMkLst>
            <pc:docMk/>
            <pc:sldMk cId="3477633803" sldId="1370"/>
            <ac:spMk id="3" creationId="{76B853B0-65D3-9805-EAA8-75DAEA45794D}"/>
          </ac:spMkLst>
        </pc:spChg>
        <pc:picChg chg="add del mod">
          <ac:chgData name="Bates, Kaitlin A" userId="f6f50c53-ac36-4b1f-9a82-3d401eefedb2" providerId="ADAL" clId="{DE63B51A-F9FF-4568-8BA8-A0365266287A}" dt="2023-06-23T14:41:59.131" v="3427" actId="478"/>
          <ac:picMkLst>
            <pc:docMk/>
            <pc:sldMk cId="3477633803" sldId="1370"/>
            <ac:picMk id="5" creationId="{67635573-660A-66F4-770A-0FCE634A96BC}"/>
          </ac:picMkLst>
        </pc:picChg>
        <pc:picChg chg="add del mod">
          <ac:chgData name="Bates, Kaitlin A" userId="f6f50c53-ac36-4b1f-9a82-3d401eefedb2" providerId="ADAL" clId="{DE63B51A-F9FF-4568-8BA8-A0365266287A}" dt="2023-06-23T14:41:14.781" v="3423" actId="478"/>
          <ac:picMkLst>
            <pc:docMk/>
            <pc:sldMk cId="3477633803" sldId="1370"/>
            <ac:picMk id="6" creationId="{B0944E7E-6383-EB32-B4C5-38829DED2939}"/>
          </ac:picMkLst>
        </pc:picChg>
        <pc:picChg chg="add del mod">
          <ac:chgData name="Bates, Kaitlin A" userId="f6f50c53-ac36-4b1f-9a82-3d401eefedb2" providerId="ADAL" clId="{DE63B51A-F9FF-4568-8BA8-A0365266287A}" dt="2023-06-23T14:41:28.791" v="3426" actId="478"/>
          <ac:picMkLst>
            <pc:docMk/>
            <pc:sldMk cId="3477633803" sldId="1370"/>
            <ac:picMk id="8" creationId="{09F100DD-0EA1-4C6C-6BB3-0D536283419C}"/>
          </ac:picMkLst>
        </pc:picChg>
        <pc:picChg chg="add del mod">
          <ac:chgData name="Bates, Kaitlin A" userId="f6f50c53-ac36-4b1f-9a82-3d401eefedb2" providerId="ADAL" clId="{DE63B51A-F9FF-4568-8BA8-A0365266287A}" dt="2023-06-23T14:52:43.628" v="3436" actId="478"/>
          <ac:picMkLst>
            <pc:docMk/>
            <pc:sldMk cId="3477633803" sldId="1370"/>
            <ac:picMk id="10" creationId="{B9E70508-DA2B-BBFD-7384-184DC225D177}"/>
          </ac:picMkLst>
        </pc:picChg>
        <pc:picChg chg="add mod">
          <ac:chgData name="Bates, Kaitlin A" userId="f6f50c53-ac36-4b1f-9a82-3d401eefedb2" providerId="ADAL" clId="{DE63B51A-F9FF-4568-8BA8-A0365266287A}" dt="2023-06-23T14:52:54.688" v="3440" actId="1076"/>
          <ac:picMkLst>
            <pc:docMk/>
            <pc:sldMk cId="3477633803" sldId="1370"/>
            <ac:picMk id="12" creationId="{D868A5A1-93E0-0B3E-07B7-77F811510F08}"/>
          </ac:picMkLst>
        </pc:picChg>
        <pc:extLst>
          <p:ext xmlns:p="http://schemas.openxmlformats.org/presentationml/2006/main" uri="{D6D511B9-2390-475A-947B-AFAB55BFBCF1}">
            <pc226:cmChg xmlns:pc226="http://schemas.microsoft.com/office/powerpoint/2022/06/main/command" chg="del">
              <pc226:chgData name="Bates, Kaitlin A" userId="f6f50c53-ac36-4b1f-9a82-3d401eefedb2" providerId="ADAL" clId="{DE63B51A-F9FF-4568-8BA8-A0365266287A}" dt="2023-06-21T20:01:42.230" v="3308"/>
              <pc2:cmMkLst xmlns:pc2="http://schemas.microsoft.com/office/powerpoint/2019/9/main/command">
                <pc:docMk/>
                <pc:sldMk cId="3477633803" sldId="1370"/>
                <pc2:cmMk id="{27434ADE-545C-4323-B2C6-26A068A94187}"/>
              </pc2:cmMkLst>
            </pc226:cmChg>
          </p:ext>
        </pc:extLst>
      </pc:sldChg>
      <pc:sldChg chg="modSp add mod">
        <pc:chgData name="Bates, Kaitlin A" userId="f6f50c53-ac36-4b1f-9a82-3d401eefedb2" providerId="ADAL" clId="{DE63B51A-F9FF-4568-8BA8-A0365266287A}" dt="2023-06-21T20:11:29.198" v="3409" actId="20577"/>
        <pc:sldMkLst>
          <pc:docMk/>
          <pc:sldMk cId="1288707528" sldId="1371"/>
        </pc:sldMkLst>
        <pc:spChg chg="mod">
          <ac:chgData name="Bates, Kaitlin A" userId="f6f50c53-ac36-4b1f-9a82-3d401eefedb2" providerId="ADAL" clId="{DE63B51A-F9FF-4568-8BA8-A0365266287A}" dt="2023-06-21T20:11:29.198" v="3409" actId="20577"/>
          <ac:spMkLst>
            <pc:docMk/>
            <pc:sldMk cId="1288707528" sldId="1371"/>
            <ac:spMk id="2" creationId="{191E4355-352C-FAB4-760E-C761858E69AD}"/>
          </ac:spMkLst>
        </pc:spChg>
      </pc:sldChg>
      <pc:sldChg chg="new del ord">
        <pc:chgData name="Bates, Kaitlin A" userId="f6f50c53-ac36-4b1f-9a82-3d401eefedb2" providerId="ADAL" clId="{DE63B51A-F9FF-4568-8BA8-A0365266287A}" dt="2023-06-21T19:52:57.875" v="3179" actId="2696"/>
        <pc:sldMkLst>
          <pc:docMk/>
          <pc:sldMk cId="2487192464" sldId="1371"/>
        </pc:sldMkLst>
      </pc:sldChg>
      <pc:sldChg chg="del">
        <pc:chgData name="Bates, Kaitlin A" userId="f6f50c53-ac36-4b1f-9a82-3d401eefedb2" providerId="ADAL" clId="{DE63B51A-F9FF-4568-8BA8-A0365266287A}" dt="2023-06-21T18:27:59.612" v="2247" actId="2696"/>
        <pc:sldMkLst>
          <pc:docMk/>
          <pc:sldMk cId="2400553793" sldId="1373"/>
        </pc:sldMkLst>
      </pc:sldChg>
      <pc:sldChg chg="del">
        <pc:chgData name="Bates, Kaitlin A" userId="f6f50c53-ac36-4b1f-9a82-3d401eefedb2" providerId="ADAL" clId="{DE63B51A-F9FF-4568-8BA8-A0365266287A}" dt="2023-06-21T18:27:51.105" v="2242" actId="2696"/>
        <pc:sldMkLst>
          <pc:docMk/>
          <pc:sldMk cId="1985019380" sldId="1382"/>
        </pc:sldMkLst>
      </pc:sldChg>
      <pc:sldChg chg="del">
        <pc:chgData name="Bates, Kaitlin A" userId="f6f50c53-ac36-4b1f-9a82-3d401eefedb2" providerId="ADAL" clId="{DE63B51A-F9FF-4568-8BA8-A0365266287A}" dt="2023-06-21T18:27:49.481" v="2241" actId="2696"/>
        <pc:sldMkLst>
          <pc:docMk/>
          <pc:sldMk cId="3652148091" sldId="1383"/>
        </pc:sldMkLst>
      </pc:sldChg>
      <pc:sldChg chg="del">
        <pc:chgData name="Bates, Kaitlin A" userId="f6f50c53-ac36-4b1f-9a82-3d401eefedb2" providerId="ADAL" clId="{DE63B51A-F9FF-4568-8BA8-A0365266287A}" dt="2023-06-21T18:27:58.077" v="2246" actId="2696"/>
        <pc:sldMkLst>
          <pc:docMk/>
          <pc:sldMk cId="2603431019" sldId="1384"/>
        </pc:sldMkLst>
      </pc:sldChg>
      <pc:sldChg chg="del">
        <pc:chgData name="Bates, Kaitlin A" userId="f6f50c53-ac36-4b1f-9a82-3d401eefedb2" providerId="ADAL" clId="{DE63B51A-F9FF-4568-8BA8-A0365266287A}" dt="2023-06-21T18:28:01.140" v="2248" actId="2696"/>
        <pc:sldMkLst>
          <pc:docMk/>
          <pc:sldMk cId="4207399663" sldId="1386"/>
        </pc:sldMkLst>
      </pc:sldChg>
      <pc:sldChg chg="del">
        <pc:chgData name="Bates, Kaitlin A" userId="f6f50c53-ac36-4b1f-9a82-3d401eefedb2" providerId="ADAL" clId="{DE63B51A-F9FF-4568-8BA8-A0365266287A}" dt="2023-06-21T18:28:02.732" v="2249" actId="2696"/>
        <pc:sldMkLst>
          <pc:docMk/>
          <pc:sldMk cId="1825160355" sldId="1387"/>
        </pc:sldMkLst>
      </pc:sldChg>
      <pc:sldChg chg="del">
        <pc:chgData name="Bates, Kaitlin A" userId="f6f50c53-ac36-4b1f-9a82-3d401eefedb2" providerId="ADAL" clId="{DE63B51A-F9FF-4568-8BA8-A0365266287A}" dt="2023-06-21T18:27:56.242" v="2245" actId="2696"/>
        <pc:sldMkLst>
          <pc:docMk/>
          <pc:sldMk cId="233154846" sldId="1388"/>
        </pc:sldMkLst>
      </pc:sldChg>
      <pc:sldChg chg="del">
        <pc:chgData name="Bates, Kaitlin A" userId="f6f50c53-ac36-4b1f-9a82-3d401eefedb2" providerId="ADAL" clId="{DE63B51A-F9FF-4568-8BA8-A0365266287A}" dt="2023-06-21T18:27:54.422" v="2244" actId="2696"/>
        <pc:sldMkLst>
          <pc:docMk/>
          <pc:sldMk cId="3547995314" sldId="1389"/>
        </pc:sldMkLst>
      </pc:sldChg>
      <pc:sldChg chg="del">
        <pc:chgData name="Bates, Kaitlin A" userId="f6f50c53-ac36-4b1f-9a82-3d401eefedb2" providerId="ADAL" clId="{DE63B51A-F9FF-4568-8BA8-A0365266287A}" dt="2023-06-21T18:27:52.383" v="2243" actId="2696"/>
        <pc:sldMkLst>
          <pc:docMk/>
          <pc:sldMk cId="467014562" sldId="1390"/>
        </pc:sldMkLst>
      </pc:sldChg>
      <pc:sldMasterChg chg="addSldLayout modSldLayout">
        <pc:chgData name="Bates, Kaitlin A" userId="f6f50c53-ac36-4b1f-9a82-3d401eefedb2" providerId="ADAL" clId="{DE63B51A-F9FF-4568-8BA8-A0365266287A}" dt="2023-06-21T20:04:13.413" v="3323" actId="2890"/>
        <pc:sldMasterMkLst>
          <pc:docMk/>
          <pc:sldMasterMk cId="137536466" sldId="2147483696"/>
        </pc:sldMasterMkLst>
        <pc:sldLayoutChg chg="add mod modTransition">
          <pc:chgData name="Bates, Kaitlin A" userId="f6f50c53-ac36-4b1f-9a82-3d401eefedb2" providerId="ADAL" clId="{DE63B51A-F9FF-4568-8BA8-A0365266287A}" dt="2023-06-21T20:04:13.413" v="3323" actId="2890"/>
          <pc:sldLayoutMkLst>
            <pc:docMk/>
            <pc:sldMasterMk cId="137536466" sldId="2147483696"/>
            <pc:sldLayoutMk cId="2954890942" sldId="21474837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6657" tIns="48329" rIns="96657" bIns="48329"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7" tIns="48329" rIns="96657" bIns="48329" rtlCol="0"/>
          <a:lstStyle>
            <a:lvl1pPr algn="r">
              <a:defRPr sz="1300"/>
            </a:lvl1pPr>
          </a:lstStyle>
          <a:p>
            <a:fld id="{F3FE480B-6FA3-4D72-B6AA-B196BCB74589}" type="datetimeFigureOut">
              <a:rPr lang="en-US" smtClean="0"/>
              <a:t>6/23/2023</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6657" tIns="48329" rIns="96657" bIns="48329"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7"/>
          </a:xfrm>
          <a:prstGeom prst="rect">
            <a:avLst/>
          </a:prstGeom>
        </p:spPr>
        <p:txBody>
          <a:bodyPr vert="horz" lIns="96657" tIns="48329" rIns="96657" bIns="48329" rtlCol="0" anchor="b"/>
          <a:lstStyle>
            <a:lvl1pPr algn="r">
              <a:defRPr sz="1300"/>
            </a:lvl1pPr>
          </a:lstStyle>
          <a:p>
            <a:fld id="{CCE9BDE9-717F-41D5-AE7D-9BA0A902035C}" type="slidenum">
              <a:rPr lang="en-US" smtClean="0"/>
              <a:t>‹#›</a:t>
            </a:fld>
            <a:endParaRPr lang="en-US"/>
          </a:p>
        </p:txBody>
      </p:sp>
    </p:spTree>
    <p:extLst>
      <p:ext uri="{BB962C8B-B14F-4D97-AF65-F5344CB8AC3E}">
        <p14:creationId xmlns:p14="http://schemas.microsoft.com/office/powerpoint/2010/main" val="100462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E9BDE9-717F-41D5-AE7D-9BA0A902035C}" type="slidenum">
              <a:rPr lang="en-US" smtClean="0"/>
              <a:t>1</a:t>
            </a:fld>
            <a:endParaRPr lang="en-US"/>
          </a:p>
        </p:txBody>
      </p:sp>
    </p:spTree>
    <p:extLst>
      <p:ext uri="{BB962C8B-B14F-4D97-AF65-F5344CB8AC3E}">
        <p14:creationId xmlns:p14="http://schemas.microsoft.com/office/powerpoint/2010/main" val="73493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CCE9BDE9-717F-41D5-AE7D-9BA0A902035C}" type="slidenum">
              <a:rPr lang="en-US" smtClean="0"/>
              <a:t>2</a:t>
            </a:fld>
            <a:endParaRPr lang="en-US"/>
          </a:p>
        </p:txBody>
      </p:sp>
    </p:spTree>
    <p:extLst>
      <p:ext uri="{BB962C8B-B14F-4D97-AF65-F5344CB8AC3E}">
        <p14:creationId xmlns:p14="http://schemas.microsoft.com/office/powerpoint/2010/main" val="130421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E9BDE9-717F-41D5-AE7D-9BA0A902035C}" type="slidenum">
              <a:rPr lang="en-US" smtClean="0"/>
              <a:t>3</a:t>
            </a:fld>
            <a:endParaRPr lang="en-US"/>
          </a:p>
        </p:txBody>
      </p:sp>
    </p:spTree>
    <p:extLst>
      <p:ext uri="{BB962C8B-B14F-4D97-AF65-F5344CB8AC3E}">
        <p14:creationId xmlns:p14="http://schemas.microsoft.com/office/powerpoint/2010/main" val="152558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Bulle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1479643" y="6595971"/>
            <a:ext cx="576147"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7"/>
          <p:cNvSpPr>
            <a:spLocks noGrp="1"/>
          </p:cNvSpPr>
          <p:nvPr>
            <p:ph type="ftr" sz="quarter" idx="3"/>
          </p:nvPr>
        </p:nvSpPr>
        <p:spPr>
          <a:xfrm>
            <a:off x="4320566" y="6561829"/>
            <a:ext cx="6239613" cy="247774"/>
          </a:xfrm>
          <a:prstGeom prst="rect">
            <a:avLst/>
          </a:prstGeom>
        </p:spPr>
        <p:txBody>
          <a:bodyPr anchor="ctr" anchorCtr="0"/>
          <a:lstStyle>
            <a:lvl1pPr>
              <a:defRPr sz="1400">
                <a:solidFill>
                  <a:srgbClr val="D4CDA2"/>
                </a:solidFill>
                <a:latin typeface="Arial Narrow"/>
                <a:cs typeface="Arial Narrow"/>
              </a:defRPr>
            </a:lvl1pPr>
          </a:lstStyle>
          <a:p>
            <a:r>
              <a:rPr lang="en-US"/>
              <a:t>PRESENTATION TITLE GOES HERE</a:t>
            </a:r>
          </a:p>
        </p:txBody>
      </p:sp>
      <p:sp>
        <p:nvSpPr>
          <p:cNvPr id="10" name="Rectangle 9"/>
          <p:cNvSpPr/>
          <p:nvPr userDrawn="1"/>
        </p:nvSpPr>
        <p:spPr>
          <a:xfrm flipV="1">
            <a:off x="574707" y="672295"/>
            <a:ext cx="11096396" cy="45719"/>
          </a:xfrm>
          <a:prstGeom prst="rect">
            <a:avLst/>
          </a:prstGeom>
          <a:solidFill>
            <a:srgbClr val="107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Placeholder 9"/>
          <p:cNvSpPr>
            <a:spLocks noGrp="1"/>
          </p:cNvSpPr>
          <p:nvPr>
            <p:ph type="body" sz="quarter" idx="12"/>
          </p:nvPr>
        </p:nvSpPr>
        <p:spPr>
          <a:xfrm>
            <a:off x="469901" y="1109663"/>
            <a:ext cx="11444817" cy="4919180"/>
          </a:xfrm>
          <a:prstGeom prst="rect">
            <a:avLst/>
          </a:prstGeom>
        </p:spPr>
        <p:txBody>
          <a:bodyPr vert="horz"/>
          <a:lstStyle>
            <a:lvl1pPr marL="342900" indent="-342900">
              <a:buClr>
                <a:srgbClr val="107FC4"/>
              </a:buClr>
              <a:buFont typeface="Wingdings" charset="2"/>
              <a:buChar char="§"/>
              <a:defRPr>
                <a:solidFill>
                  <a:schemeClr val="tx1">
                    <a:lumMod val="75000"/>
                    <a:lumOff val="25000"/>
                  </a:schemeClr>
                </a:solidFill>
              </a:defRPr>
            </a:lvl1pPr>
            <a:lvl2pPr marL="742950" indent="-285750">
              <a:buClr>
                <a:schemeClr val="tx1">
                  <a:lumMod val="75000"/>
                  <a:lumOff val="25000"/>
                </a:schemeClr>
              </a:buClr>
              <a:buFont typeface="Lucida Grande"/>
              <a:buChar char="–"/>
              <a:defRPr>
                <a:solidFill>
                  <a:schemeClr val="tx1">
                    <a:lumMod val="75000"/>
                    <a:lumOff val="25000"/>
                  </a:schemeClr>
                </a:solidFill>
              </a:defRPr>
            </a:lvl2pPr>
            <a:lvl3pPr marL="1143000" indent="-228600">
              <a:buFont typeface="Arial"/>
              <a:buChar char="•"/>
              <a:defRPr>
                <a:solidFill>
                  <a:schemeClr val="tx1">
                    <a:lumMod val="75000"/>
                    <a:lumOff val="25000"/>
                  </a:schemeClr>
                </a:solidFill>
              </a:defRPr>
            </a:lvl3pPr>
            <a:lvl4pPr marL="1600200" indent="-228600">
              <a:buFont typeface="Courier New"/>
              <a:buChar char="o"/>
              <a:defRPr>
                <a:solidFill>
                  <a:schemeClr val="tx1">
                    <a:lumMod val="75000"/>
                    <a:lumOff val="25000"/>
                  </a:schemeClr>
                </a:solidFill>
              </a:defRPr>
            </a:lvl4pPr>
            <a:lvl5pPr marL="2057400" indent="-228600">
              <a:buFont typeface="Wingdings" charset="2"/>
              <a:buChar cha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469901" y="213918"/>
            <a:ext cx="5710767" cy="641350"/>
          </a:xfrm>
          <a:prstGeom prst="rect">
            <a:avLst/>
          </a:prstGeom>
        </p:spPr>
        <p:txBody>
          <a:bodyPr vert="horz"/>
          <a:lstStyle>
            <a:lvl1pPr marL="0" indent="0">
              <a:buNone/>
              <a:defRPr>
                <a:solidFill>
                  <a:srgbClr val="404040"/>
                </a:solidFill>
              </a:defRPr>
            </a:lvl1pPr>
          </a:lstStyle>
          <a:p>
            <a:pPr lvl="0"/>
            <a:r>
              <a:rPr lang="en-US"/>
              <a:t>Click to edit </a:t>
            </a:r>
          </a:p>
        </p:txBody>
      </p:sp>
    </p:spTree>
    <p:extLst>
      <p:ext uri="{BB962C8B-B14F-4D97-AF65-F5344CB8AC3E}">
        <p14:creationId xmlns:p14="http://schemas.microsoft.com/office/powerpoint/2010/main" val="169513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ic Text/Bulle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1479643" y="6595971"/>
            <a:ext cx="576147"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7"/>
          <p:cNvSpPr>
            <a:spLocks noGrp="1"/>
          </p:cNvSpPr>
          <p:nvPr>
            <p:ph type="ftr" sz="quarter" idx="3"/>
          </p:nvPr>
        </p:nvSpPr>
        <p:spPr>
          <a:xfrm>
            <a:off x="4320566" y="6561829"/>
            <a:ext cx="6239613" cy="247774"/>
          </a:xfrm>
          <a:prstGeom prst="rect">
            <a:avLst/>
          </a:prstGeom>
        </p:spPr>
        <p:txBody>
          <a:bodyPr anchor="ctr" anchorCtr="0"/>
          <a:lstStyle>
            <a:lvl1pPr>
              <a:defRPr sz="1400">
                <a:solidFill>
                  <a:srgbClr val="D4CDA2"/>
                </a:solidFill>
                <a:latin typeface="Arial Narrow"/>
                <a:cs typeface="Arial Narrow"/>
              </a:defRPr>
            </a:lvl1pPr>
          </a:lstStyle>
          <a:p>
            <a:r>
              <a:rPr lang="en-US"/>
              <a:t>PRESENTATION TITLE GOES HERE</a:t>
            </a:r>
          </a:p>
        </p:txBody>
      </p:sp>
      <p:sp>
        <p:nvSpPr>
          <p:cNvPr id="10" name="Rectangle 9"/>
          <p:cNvSpPr/>
          <p:nvPr userDrawn="1"/>
        </p:nvSpPr>
        <p:spPr>
          <a:xfrm flipV="1">
            <a:off x="574707" y="672295"/>
            <a:ext cx="11096396" cy="45719"/>
          </a:xfrm>
          <a:prstGeom prst="rect">
            <a:avLst/>
          </a:prstGeom>
          <a:solidFill>
            <a:srgbClr val="107F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Placeholder 9"/>
          <p:cNvSpPr>
            <a:spLocks noGrp="1"/>
          </p:cNvSpPr>
          <p:nvPr>
            <p:ph type="body" sz="quarter" idx="12"/>
          </p:nvPr>
        </p:nvSpPr>
        <p:spPr>
          <a:xfrm>
            <a:off x="469901" y="1109663"/>
            <a:ext cx="11444817" cy="4919180"/>
          </a:xfrm>
          <a:prstGeom prst="rect">
            <a:avLst/>
          </a:prstGeom>
        </p:spPr>
        <p:txBody>
          <a:bodyPr vert="horz"/>
          <a:lstStyle>
            <a:lvl1pPr marL="342900" indent="-342900">
              <a:buClr>
                <a:srgbClr val="107FC4"/>
              </a:buClr>
              <a:buFont typeface="Wingdings" charset="2"/>
              <a:buChar char="§"/>
              <a:defRPr>
                <a:solidFill>
                  <a:schemeClr val="tx1">
                    <a:lumMod val="75000"/>
                    <a:lumOff val="25000"/>
                  </a:schemeClr>
                </a:solidFill>
              </a:defRPr>
            </a:lvl1pPr>
            <a:lvl2pPr marL="742950" indent="-285750">
              <a:buClr>
                <a:schemeClr val="tx1">
                  <a:lumMod val="75000"/>
                  <a:lumOff val="25000"/>
                </a:schemeClr>
              </a:buClr>
              <a:buFont typeface="Lucida Grande"/>
              <a:buChar char="–"/>
              <a:defRPr>
                <a:solidFill>
                  <a:schemeClr val="tx1">
                    <a:lumMod val="75000"/>
                    <a:lumOff val="25000"/>
                  </a:schemeClr>
                </a:solidFill>
              </a:defRPr>
            </a:lvl2pPr>
            <a:lvl3pPr marL="1143000" indent="-228600">
              <a:buFont typeface="Arial"/>
              <a:buChar char="•"/>
              <a:defRPr>
                <a:solidFill>
                  <a:schemeClr val="tx1">
                    <a:lumMod val="75000"/>
                    <a:lumOff val="25000"/>
                  </a:schemeClr>
                </a:solidFill>
              </a:defRPr>
            </a:lvl3pPr>
            <a:lvl4pPr marL="1600200" indent="-228600">
              <a:buFont typeface="Courier New"/>
              <a:buChar char="o"/>
              <a:defRPr>
                <a:solidFill>
                  <a:schemeClr val="tx1">
                    <a:lumMod val="75000"/>
                    <a:lumOff val="25000"/>
                  </a:schemeClr>
                </a:solidFill>
              </a:defRPr>
            </a:lvl4pPr>
            <a:lvl5pPr marL="2057400" indent="-228600">
              <a:buFont typeface="Wingdings" charset="2"/>
              <a:buChar cha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469901" y="213918"/>
            <a:ext cx="5710767" cy="641350"/>
          </a:xfrm>
          <a:prstGeom prst="rect">
            <a:avLst/>
          </a:prstGeom>
        </p:spPr>
        <p:txBody>
          <a:bodyPr vert="horz"/>
          <a:lstStyle>
            <a:lvl1pPr marL="0" indent="0">
              <a:buNone/>
              <a:defRPr>
                <a:solidFill>
                  <a:srgbClr val="404040"/>
                </a:solidFill>
              </a:defRPr>
            </a:lvl1pPr>
          </a:lstStyle>
          <a:p>
            <a:pPr lvl="0"/>
            <a:r>
              <a:rPr lang="en-US"/>
              <a:t>Click to edit </a:t>
            </a:r>
          </a:p>
        </p:txBody>
      </p:sp>
    </p:spTree>
    <p:extLst>
      <p:ext uri="{BB962C8B-B14F-4D97-AF65-F5344CB8AC3E}">
        <p14:creationId xmlns:p14="http://schemas.microsoft.com/office/powerpoint/2010/main" val="295489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0FD3DB-4B15-4D27-92B1-4D4DF65C3D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
            <a:ext cx="12191999" cy="6857656"/>
          </a:xfrm>
          <a:prstGeom prst="rect">
            <a:avLst/>
          </a:prstGeom>
        </p:spPr>
      </p:pic>
      <p:sp>
        <p:nvSpPr>
          <p:cNvPr id="2" name="Title 1">
            <a:extLst>
              <a:ext uri="{FF2B5EF4-FFF2-40B4-BE49-F238E27FC236}">
                <a16:creationId xmlns:a16="http://schemas.microsoft.com/office/drawing/2014/main" id="{B86FFFFC-3E3E-4E4F-93CF-9EC28D1E545C}"/>
              </a:ext>
            </a:extLst>
          </p:cNvPr>
          <p:cNvSpPr>
            <a:spLocks noGrp="1"/>
          </p:cNvSpPr>
          <p:nvPr>
            <p:ph type="ctrTitle"/>
          </p:nvPr>
        </p:nvSpPr>
        <p:spPr>
          <a:xfrm>
            <a:off x="646545" y="1122363"/>
            <a:ext cx="4858327" cy="2387600"/>
          </a:xfrm>
        </p:spPr>
        <p:txBody>
          <a:bodyPr anchor="b">
            <a:normAutofit/>
          </a:bodyPr>
          <a:lstStyle>
            <a:lvl1pPr algn="l">
              <a:defRPr sz="4800" b="1">
                <a:solidFill>
                  <a:schemeClr val="tx1"/>
                </a:solidFill>
                <a:latin typeface="+mj-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A0D8971-B513-482B-A785-3521873A56F5}"/>
              </a:ext>
            </a:extLst>
          </p:cNvPr>
          <p:cNvSpPr>
            <a:spLocks noGrp="1"/>
          </p:cNvSpPr>
          <p:nvPr>
            <p:ph type="subTitle" idx="1"/>
          </p:nvPr>
        </p:nvSpPr>
        <p:spPr>
          <a:xfrm>
            <a:off x="646545" y="3602038"/>
            <a:ext cx="4858327" cy="1655762"/>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9D17B7D-B77A-4D20-8B03-D2E039AAA2D7}"/>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F7C4BD89-F019-4773-9E88-433B9C85281E}" type="datetime1">
              <a:rPr lang="en-US" smtClean="0"/>
              <a:pPr/>
              <a:t>6/23/2023</a:t>
            </a:fld>
            <a:endParaRPr lang="en-US"/>
          </a:p>
        </p:txBody>
      </p:sp>
      <p:sp>
        <p:nvSpPr>
          <p:cNvPr id="14" name="Slide Number Placeholder 5">
            <a:extLst>
              <a:ext uri="{FF2B5EF4-FFF2-40B4-BE49-F238E27FC236}">
                <a16:creationId xmlns:a16="http://schemas.microsoft.com/office/drawing/2014/main" id="{4C4FD600-57A8-4C21-AA4B-D964479C6582}"/>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pic>
        <p:nvPicPr>
          <p:cNvPr id="9" name="Graphic 8">
            <a:extLst>
              <a:ext uri="{FF2B5EF4-FFF2-40B4-BE49-F238E27FC236}">
                <a16:creationId xmlns:a16="http://schemas.microsoft.com/office/drawing/2014/main" id="{6BD62B64-C9F7-4811-95B1-93181C1EC2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822" y="5303093"/>
            <a:ext cx="5125328" cy="1726616"/>
          </a:xfrm>
          <a:prstGeom prst="rect">
            <a:avLst/>
          </a:prstGeom>
        </p:spPr>
      </p:pic>
    </p:spTree>
    <p:extLst>
      <p:ext uri="{BB962C8B-B14F-4D97-AF65-F5344CB8AC3E}">
        <p14:creationId xmlns:p14="http://schemas.microsoft.com/office/powerpoint/2010/main" val="313129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EDC3-5D5B-47EC-AB02-B84F211C57AC}"/>
              </a:ext>
            </a:extLst>
          </p:cNvPr>
          <p:cNvSpPr>
            <a:spLocks noGrp="1"/>
          </p:cNvSpPr>
          <p:nvPr>
            <p:ph type="title"/>
          </p:nvPr>
        </p:nvSpPr>
        <p:spPr>
          <a:xfrm>
            <a:off x="838200" y="350982"/>
            <a:ext cx="8586538" cy="603717"/>
          </a:xfrm>
        </p:spPr>
        <p:txBody>
          <a:bodyPr>
            <a:normAutofit/>
          </a:bodyPr>
          <a:lstStyle>
            <a:lvl1pP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8162F2-E54D-42E4-A960-F01A3467D6F9}"/>
              </a:ext>
            </a:extLst>
          </p:cNvPr>
          <p:cNvSpPr>
            <a:spLocks noGrp="1"/>
          </p:cNvSpPr>
          <p:nvPr>
            <p:ph idx="1"/>
          </p:nvPr>
        </p:nvSpPr>
        <p:spPr>
          <a:xfrm>
            <a:off x="838200" y="1196110"/>
            <a:ext cx="10515600" cy="4561430"/>
          </a:xfrm>
        </p:spPr>
        <p:txBody>
          <a:bodyPr/>
          <a:lstStyle>
            <a:lvl1pPr marL="228600" indent="-228600">
              <a:buClr>
                <a:srgbClr val="2875B5"/>
              </a:buClr>
              <a:buFont typeface="Wingdings" panose="05000000000000000000" pitchFamily="2" charset="2"/>
              <a:buChar char="§"/>
              <a:defRPr/>
            </a:lvl1pPr>
            <a:lvl2pPr marL="685800" indent="-228600">
              <a:buClr>
                <a:schemeClr val="tx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45920" indent="-228600">
              <a:buClr>
                <a:schemeClr val="bg2">
                  <a:lumMod val="75000"/>
                </a:schemeClr>
              </a:buClr>
              <a:buFont typeface="Wingdings" panose="05000000000000000000" pitchFamily="2" charset="2"/>
              <a:buChar char="§"/>
              <a:defRPr/>
            </a:lvl4pPr>
            <a:lvl5pPr>
              <a:buClr>
                <a:schemeClr val="bg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053B6-3C71-4FC5-9681-CAA66A82897E}"/>
              </a:ext>
            </a:extLst>
          </p:cNvPr>
          <p:cNvSpPr>
            <a:spLocks noGrp="1"/>
          </p:cNvSpPr>
          <p:nvPr>
            <p:ph type="dt" sz="half" idx="10"/>
          </p:nvPr>
        </p:nvSpPr>
        <p:spPr>
          <a:xfrm>
            <a:off x="9424738" y="6416384"/>
            <a:ext cx="1929062" cy="365125"/>
          </a:xfrm>
          <a:prstGeom prst="rect">
            <a:avLst/>
          </a:prstGeom>
        </p:spPr>
        <p:txBody>
          <a:bodyPr/>
          <a:lstStyle>
            <a:lvl1pPr>
              <a:defRPr>
                <a:latin typeface="+mn-lt"/>
              </a:defRPr>
            </a:lvl1pPr>
          </a:lstStyle>
          <a:p>
            <a:fld id="{C5331C73-5EBC-4CE0-95C0-E7FE13B7549D}" type="datetime1">
              <a:rPr lang="en-US" smtClean="0"/>
              <a:pPr/>
              <a:t>6/23/2023</a:t>
            </a:fld>
            <a:endParaRPr lang="en-US"/>
          </a:p>
        </p:txBody>
      </p:sp>
      <p:sp>
        <p:nvSpPr>
          <p:cNvPr id="6" name="Slide Number Placeholder 5">
            <a:extLst>
              <a:ext uri="{FF2B5EF4-FFF2-40B4-BE49-F238E27FC236}">
                <a16:creationId xmlns:a16="http://schemas.microsoft.com/office/drawing/2014/main" id="{DED5BAA7-305A-4419-8BDF-92DFF9092BF0}"/>
              </a:ext>
            </a:extLst>
          </p:cNvPr>
          <p:cNvSpPr>
            <a:spLocks noGrp="1"/>
          </p:cNvSpPr>
          <p:nvPr>
            <p:ph type="sldNum" sz="quarter" idx="12"/>
          </p:nvPr>
        </p:nvSpPr>
        <p:spPr>
          <a:xfrm>
            <a:off x="11353799" y="6416384"/>
            <a:ext cx="649705" cy="365125"/>
          </a:xfrm>
          <a:prstGeom prst="rect">
            <a:avLst/>
          </a:prstGeom>
        </p:spPr>
        <p:txBody>
          <a:bodyPr/>
          <a:lstStyle>
            <a:lvl1pPr algn="r">
              <a:defRPr sz="1400">
                <a:latin typeface="+mn-lt"/>
              </a:defRPr>
            </a:lvl1pPr>
          </a:lstStyle>
          <a:p>
            <a:fld id="{F5F88C70-AE88-441D-9F59-E60D3BF64BDC}" type="slidenum">
              <a:rPr lang="en-US" smtClean="0"/>
              <a:pPr/>
              <a:t>‹#›</a:t>
            </a:fld>
            <a:endParaRPr lang="en-US"/>
          </a:p>
        </p:txBody>
      </p:sp>
      <p:sp>
        <p:nvSpPr>
          <p:cNvPr id="7" name="Footer Placeholder 4">
            <a:extLst>
              <a:ext uri="{FF2B5EF4-FFF2-40B4-BE49-F238E27FC236}">
                <a16:creationId xmlns:a16="http://schemas.microsoft.com/office/drawing/2014/main" id="{AB3237A1-08F8-4096-985F-58F906E5FDD2}"/>
              </a:ext>
            </a:extLst>
          </p:cNvPr>
          <p:cNvSpPr>
            <a:spLocks noGrp="1"/>
          </p:cNvSpPr>
          <p:nvPr>
            <p:ph type="ftr" sz="quarter" idx="3"/>
          </p:nvPr>
        </p:nvSpPr>
        <p:spPr>
          <a:xfrm>
            <a:off x="3274290" y="6416384"/>
            <a:ext cx="5852628" cy="365125"/>
          </a:xfrm>
          <a:prstGeom prst="rect">
            <a:avLst/>
          </a:prstGeom>
        </p:spPr>
        <p:txBody>
          <a:bodyPr/>
          <a:lstStyle>
            <a:lvl1pPr>
              <a:defRPr>
                <a:solidFill>
                  <a:schemeClr val="accent2"/>
                </a:solidFill>
                <a:latin typeface="+mn-lt"/>
                <a:cs typeface="Arial" panose="020B0604020202020204" pitchFamily="34" charset="0"/>
              </a:defRPr>
            </a:lvl1pPr>
          </a:lstStyle>
          <a:p>
            <a:r>
              <a:rPr lang="en-US"/>
              <a:t>Title goes right here even if it is long</a:t>
            </a:r>
          </a:p>
        </p:txBody>
      </p:sp>
    </p:spTree>
    <p:extLst>
      <p:ext uri="{BB962C8B-B14F-4D97-AF65-F5344CB8AC3E}">
        <p14:creationId xmlns:p14="http://schemas.microsoft.com/office/powerpoint/2010/main" val="2925609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1479643" y="6595971"/>
            <a:ext cx="576147" cy="186321"/>
          </a:xfrm>
          <a:prstGeom prst="rect">
            <a:avLst/>
          </a:prstGeom>
        </p:spPr>
        <p:txBody>
          <a:bodyPr vert="horz" lIns="91440" tIns="45720" rIns="91440" bIns="45720" rtlCol="0" anchor="ctr"/>
          <a:lstStyle>
            <a:lvl1pPr algn="r">
              <a:defRPr sz="1200">
                <a:solidFill>
                  <a:schemeClr val="tx1">
                    <a:tint val="75000"/>
                  </a:schemeClr>
                </a:solidFill>
              </a:defRPr>
            </a:lvl1pPr>
          </a:lstStyle>
          <a:p>
            <a:fld id="{E9084AE2-DFB3-1A4F-B6BD-9E63C9D455EF}" type="slidenum">
              <a:rPr lang="en-US" smtClean="0">
                <a:solidFill>
                  <a:prstClr val="black">
                    <a:tint val="75000"/>
                  </a:prstClr>
                </a:solidFill>
              </a:rPr>
              <a:pPr/>
              <a:t>‹#›</a:t>
            </a:fld>
            <a:endParaRPr lang="en-US">
              <a:solidFill>
                <a:prstClr val="black">
                  <a:tint val="75000"/>
                </a:prstClr>
              </a:solidFill>
            </a:endParaRPr>
          </a:p>
        </p:txBody>
      </p:sp>
      <p:sp>
        <p:nvSpPr>
          <p:cNvPr id="14" name="Footer Placeholder 7"/>
          <p:cNvSpPr>
            <a:spLocks noGrp="1"/>
          </p:cNvSpPr>
          <p:nvPr>
            <p:ph type="ftr" sz="quarter" idx="3"/>
          </p:nvPr>
        </p:nvSpPr>
        <p:spPr>
          <a:xfrm>
            <a:off x="4320566" y="6561829"/>
            <a:ext cx="6239613" cy="247774"/>
          </a:xfrm>
          <a:prstGeom prst="rect">
            <a:avLst/>
          </a:prstGeom>
        </p:spPr>
        <p:txBody>
          <a:bodyPr anchor="ctr" anchorCtr="0"/>
          <a:lstStyle>
            <a:lvl1pPr algn="ctr">
              <a:defRPr sz="1400">
                <a:solidFill>
                  <a:srgbClr val="D4CDA2"/>
                </a:solidFill>
                <a:latin typeface="Arial Narrow"/>
                <a:cs typeface="Arial Narrow"/>
              </a:defRPr>
            </a:lvl1pPr>
          </a:lstStyle>
          <a:p>
            <a:r>
              <a:rPr lang="en-US"/>
              <a:t>PRESENTATION TITLE GOES HERE</a:t>
            </a:r>
          </a:p>
        </p:txBody>
      </p:sp>
    </p:spTree>
    <p:extLst>
      <p:ext uri="{BB962C8B-B14F-4D97-AF65-F5344CB8AC3E}">
        <p14:creationId xmlns:p14="http://schemas.microsoft.com/office/powerpoint/2010/main" val="137536466"/>
      </p:ext>
    </p:extLst>
  </p:cSld>
  <p:clrMap bg1="lt1" tx1="dk1" bg2="lt2" tx2="dk2" accent1="accent1" accent2="accent2" accent3="accent3" accent4="accent4" accent5="accent5" accent6="accent6" hlink="hlink" folHlink="folHlink"/>
  <p:sldLayoutIdLst>
    <p:sldLayoutId id="2147483697" r:id="rId1"/>
    <p:sldLayoutId id="2147483704" r:id="rId2"/>
    <p:sldLayoutId id="2147483702" r:id="rId3"/>
    <p:sldLayoutId id="2147483703" r:id="rId4"/>
  </p:sldLayoutIdLst>
  <p:hf hdr="0" dt="0"/>
  <p:txStyles>
    <p:titleStyle>
      <a:lvl1pPr algn="ctr" defTabSz="457200" rtl="0" eaLnBrk="1" latinLnBrk="0" hangingPunct="1">
        <a:spcBef>
          <a:spcPct val="0"/>
        </a:spcBef>
        <a:buNone/>
        <a:defRPr sz="4400" kern="1200">
          <a:solidFill>
            <a:schemeClr val="tx1">
              <a:lumMod val="75000"/>
              <a:lumOff val="25000"/>
            </a:schemeClr>
          </a:solidFill>
          <a:latin typeface="Century Gothic"/>
          <a:ea typeface="+mj-ea"/>
          <a:cs typeface="Century Gothic"/>
        </a:defRPr>
      </a:lvl1pPr>
    </p:titleStyle>
    <p:bodyStyle>
      <a:lvl1pPr marL="342900" indent="-342900" algn="l" defTabSz="457200" rtl="0" eaLnBrk="1" latinLnBrk="0" hangingPunct="1">
        <a:spcBef>
          <a:spcPct val="20000"/>
        </a:spcBef>
        <a:buClr>
          <a:srgbClr val="107FC4"/>
        </a:buClr>
        <a:buFont typeface="Wingdings" charset="2"/>
        <a:buChar char="§"/>
        <a:defRPr sz="3200" kern="1200">
          <a:solidFill>
            <a:schemeClr val="tx1">
              <a:lumMod val="75000"/>
              <a:lumOff val="25000"/>
            </a:schemeClr>
          </a:solidFill>
          <a:latin typeface="Century Gothic"/>
          <a:ea typeface="+mn-ea"/>
          <a:cs typeface="Century Gothic"/>
        </a:defRPr>
      </a:lvl1pPr>
      <a:lvl2pPr marL="742950" indent="-285750" algn="l" defTabSz="457200" rtl="0" eaLnBrk="1" latinLnBrk="0" hangingPunct="1">
        <a:spcBef>
          <a:spcPct val="20000"/>
        </a:spcBef>
        <a:buClr>
          <a:srgbClr val="107FC4"/>
        </a:buClr>
        <a:buFont typeface="Arial"/>
        <a:buChar char="–"/>
        <a:defRPr sz="2800" kern="1200">
          <a:solidFill>
            <a:schemeClr val="tx1">
              <a:lumMod val="75000"/>
              <a:lumOff val="25000"/>
            </a:schemeClr>
          </a:solidFill>
          <a:latin typeface="Century Gothic"/>
          <a:ea typeface="+mn-ea"/>
          <a:cs typeface="Century Gothic"/>
        </a:defRPr>
      </a:lvl2pPr>
      <a:lvl3pPr marL="1143000" indent="-228600" algn="l" defTabSz="457200" rtl="0" eaLnBrk="1" latinLnBrk="0" hangingPunct="1">
        <a:spcBef>
          <a:spcPct val="20000"/>
        </a:spcBef>
        <a:buClr>
          <a:srgbClr val="107FC4"/>
        </a:buClr>
        <a:buFont typeface="Arial"/>
        <a:buChar char="•"/>
        <a:defRPr sz="24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ct val="20000"/>
        </a:spcBef>
        <a:buClr>
          <a:srgbClr val="107FC4"/>
        </a:buClr>
        <a:buFont typeface="Arial"/>
        <a:buChar char="–"/>
        <a:defRPr sz="2000" kern="1200">
          <a:solidFill>
            <a:schemeClr val="tx1">
              <a:lumMod val="75000"/>
              <a:lumOff val="25000"/>
            </a:schemeClr>
          </a:solidFill>
          <a:latin typeface="Century Gothic"/>
          <a:ea typeface="+mn-ea"/>
          <a:cs typeface="Century Gothic"/>
        </a:defRPr>
      </a:lvl4pPr>
      <a:lvl5pPr marL="2057400" indent="-228600" algn="l" defTabSz="457200" rtl="0" eaLnBrk="1" latinLnBrk="0" hangingPunct="1">
        <a:spcBef>
          <a:spcPct val="20000"/>
        </a:spcBef>
        <a:buClr>
          <a:srgbClr val="107FC4"/>
        </a:buClr>
        <a:buFont typeface="Arial"/>
        <a:buChar char="»"/>
        <a:defRPr sz="20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4901-9DD1-5AFA-8266-4E097B32EAFE}"/>
              </a:ext>
            </a:extLst>
          </p:cNvPr>
          <p:cNvSpPr>
            <a:spLocks noGrp="1"/>
          </p:cNvSpPr>
          <p:nvPr>
            <p:ph type="ctrTitle"/>
          </p:nvPr>
        </p:nvSpPr>
        <p:spPr>
          <a:xfrm>
            <a:off x="4752381" y="1346480"/>
            <a:ext cx="5727361" cy="2387600"/>
          </a:xfrm>
        </p:spPr>
        <p:txBody>
          <a:bodyPr>
            <a:noAutofit/>
          </a:bodyPr>
          <a:lstStyle/>
          <a:p>
            <a:r>
              <a:rPr lang="en-US"/>
              <a:t>ARHOME Economic Independence Incentives 2022</a:t>
            </a:r>
            <a:endParaRPr lang="en-US" b="1" spc="0"/>
          </a:p>
        </p:txBody>
      </p:sp>
      <p:sp>
        <p:nvSpPr>
          <p:cNvPr id="5" name="Subtitle 4">
            <a:extLst>
              <a:ext uri="{FF2B5EF4-FFF2-40B4-BE49-F238E27FC236}">
                <a16:creationId xmlns:a16="http://schemas.microsoft.com/office/drawing/2014/main" id="{BEC9C318-FE30-45E0-8C3F-B61D6EB5CBBB}"/>
              </a:ext>
            </a:extLst>
          </p:cNvPr>
          <p:cNvSpPr>
            <a:spLocks noGrp="1"/>
          </p:cNvSpPr>
          <p:nvPr>
            <p:ph type="subTitle" idx="1"/>
          </p:nvPr>
        </p:nvSpPr>
        <p:spPr>
          <a:xfrm>
            <a:off x="4752381" y="3986239"/>
            <a:ext cx="4858327" cy="1655762"/>
          </a:xfrm>
        </p:spPr>
        <p:txBody>
          <a:bodyPr/>
          <a:lstStyle/>
          <a:p>
            <a:pPr>
              <a:lnSpc>
                <a:spcPct val="80000"/>
              </a:lnSpc>
            </a:pPr>
            <a:r>
              <a:rPr lang="en-US" sz="2400" b="1">
                <a:solidFill>
                  <a:srgbClr val="107FC4"/>
                </a:solidFill>
                <a:latin typeface="Arial Narrow"/>
                <a:cs typeface="Arial Narrow"/>
              </a:rPr>
              <a:t>Matthew Vannatta, VP Consumer and Retail Markets		</a:t>
            </a:r>
          </a:p>
          <a:p>
            <a:pPr>
              <a:lnSpc>
                <a:spcPct val="80000"/>
              </a:lnSpc>
            </a:pPr>
            <a:r>
              <a:rPr lang="en-US" sz="2400" b="1">
                <a:solidFill>
                  <a:schemeClr val="tx2"/>
                </a:solidFill>
                <a:latin typeface="Arial Narrow"/>
                <a:cs typeface="Arial Narrow"/>
              </a:rPr>
              <a:t>June 27, 2023</a:t>
            </a:r>
          </a:p>
          <a:p>
            <a:endParaRPr lang="en-US"/>
          </a:p>
        </p:txBody>
      </p:sp>
      <p:pic>
        <p:nvPicPr>
          <p:cNvPr id="7" name="Picture 6" descr="cs.png">
            <a:extLst>
              <a:ext uri="{FF2B5EF4-FFF2-40B4-BE49-F238E27FC236}">
                <a16:creationId xmlns:a16="http://schemas.microsoft.com/office/drawing/2014/main" id="{C9B6BA66-ED0C-2A05-1CA1-D41AE948B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7424" y="1766892"/>
            <a:ext cx="2723729" cy="1414735"/>
          </a:xfrm>
          <a:prstGeom prst="rect">
            <a:avLst/>
          </a:prstGeom>
        </p:spPr>
      </p:pic>
    </p:spTree>
    <p:extLst>
      <p:ext uri="{BB962C8B-B14F-4D97-AF65-F5344CB8AC3E}">
        <p14:creationId xmlns:p14="http://schemas.microsoft.com/office/powerpoint/2010/main" val="177612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4355-352C-FAB4-760E-C761858E69AD}"/>
              </a:ext>
            </a:extLst>
          </p:cNvPr>
          <p:cNvSpPr>
            <a:spLocks noGrp="1"/>
          </p:cNvSpPr>
          <p:nvPr>
            <p:ph type="title"/>
          </p:nvPr>
        </p:nvSpPr>
        <p:spPr>
          <a:xfrm>
            <a:off x="838199" y="350982"/>
            <a:ext cx="10493830" cy="603717"/>
          </a:xfrm>
        </p:spPr>
        <p:txBody>
          <a:bodyPr>
            <a:normAutofit fontScale="90000"/>
          </a:bodyPr>
          <a:lstStyle/>
          <a:p>
            <a:r>
              <a:rPr lang="en-US">
                <a:solidFill>
                  <a:schemeClr val="tx1"/>
                </a:solidFill>
                <a:latin typeface="+mj-lt"/>
              </a:rPr>
              <a:t>Arkansas Career Readiness Certificate Incentive</a:t>
            </a:r>
          </a:p>
        </p:txBody>
      </p:sp>
      <p:sp>
        <p:nvSpPr>
          <p:cNvPr id="3" name="Text Placeholder 2">
            <a:extLst>
              <a:ext uri="{FF2B5EF4-FFF2-40B4-BE49-F238E27FC236}">
                <a16:creationId xmlns:a16="http://schemas.microsoft.com/office/drawing/2014/main" id="{76B853B0-65D3-9805-EAA8-75DAEA45794D}"/>
              </a:ext>
            </a:extLst>
          </p:cNvPr>
          <p:cNvSpPr>
            <a:spLocks noGrp="1"/>
          </p:cNvSpPr>
          <p:nvPr>
            <p:ph idx="1"/>
          </p:nvPr>
        </p:nvSpPr>
        <p:spPr>
          <a:xfrm>
            <a:off x="326354" y="1159251"/>
            <a:ext cx="5437632" cy="3861785"/>
          </a:xfrm>
        </p:spPr>
        <p:txBody>
          <a:bodyPr>
            <a:normAutofit fontScale="70000" lnSpcReduction="20000"/>
          </a:bodyPr>
          <a:lstStyle/>
          <a:p>
            <a:r>
              <a:rPr lang="en-US" sz="2600" dirty="0">
                <a:solidFill>
                  <a:schemeClr val="tx1"/>
                </a:solidFill>
                <a:latin typeface="+mj-lt"/>
              </a:rPr>
              <a:t>The Career Readiness Certificate (CRC) measures and certifies the essential work skills needed for success in jobs across industries and occupations. </a:t>
            </a:r>
          </a:p>
          <a:p>
            <a:r>
              <a:rPr lang="en-US" sz="2600" dirty="0">
                <a:solidFill>
                  <a:schemeClr val="tx1"/>
                </a:solidFill>
                <a:latin typeface="+mj-lt"/>
              </a:rPr>
              <a:t>ABCBS incentivizes completion of the CRC to allow </a:t>
            </a:r>
            <a:r>
              <a:rPr lang="en-US" sz="2600" dirty="0" err="1">
                <a:solidFill>
                  <a:schemeClr val="tx1"/>
                </a:solidFill>
                <a:latin typeface="+mj-lt"/>
              </a:rPr>
              <a:t>ARHome</a:t>
            </a:r>
            <a:r>
              <a:rPr lang="en-US" sz="2600" dirty="0">
                <a:solidFill>
                  <a:schemeClr val="tx1"/>
                </a:solidFill>
                <a:latin typeface="+mj-lt"/>
              </a:rPr>
              <a:t> members to be more marketable in the workforce, allowing members to build confidence and showcase their skills for better employment opportunities. The CRC also helps to determine training needs and to earn college credit at many institutions.  </a:t>
            </a:r>
          </a:p>
          <a:p>
            <a:r>
              <a:rPr lang="en-US" sz="2600" dirty="0">
                <a:solidFill>
                  <a:schemeClr val="tx1"/>
                </a:solidFill>
                <a:latin typeface="+mj-lt"/>
              </a:rPr>
              <a:t>The CRC is no cost and is recognized nationally. </a:t>
            </a:r>
          </a:p>
          <a:p>
            <a:r>
              <a:rPr lang="en-US" sz="2600" dirty="0">
                <a:solidFill>
                  <a:schemeClr val="tx1"/>
                </a:solidFill>
                <a:latin typeface="+mj-lt"/>
              </a:rPr>
              <a:t>The state of Arkansas has 26 </a:t>
            </a:r>
            <a:r>
              <a:rPr lang="en-US" sz="2600" dirty="0">
                <a:solidFill>
                  <a:srgbClr val="CC9900"/>
                </a:solidFill>
                <a:latin typeface="+mj-lt"/>
              </a:rPr>
              <a:t>certified</a:t>
            </a:r>
            <a:r>
              <a:rPr lang="en-US" sz="2600" dirty="0">
                <a:solidFill>
                  <a:schemeClr val="tx1"/>
                </a:solidFill>
                <a:latin typeface="+mj-lt"/>
              </a:rPr>
              <a:t> communities and 47 </a:t>
            </a:r>
            <a:r>
              <a:rPr lang="en-US" sz="2600" dirty="0">
                <a:solidFill>
                  <a:schemeClr val="tx2"/>
                </a:solidFill>
                <a:latin typeface="+mj-lt"/>
              </a:rPr>
              <a:t>participating</a:t>
            </a:r>
            <a:r>
              <a:rPr lang="en-US" sz="2600" dirty="0">
                <a:solidFill>
                  <a:schemeClr val="tx1"/>
                </a:solidFill>
                <a:latin typeface="+mj-lt"/>
              </a:rPr>
              <a:t> communities with a total of 103,406 earned CRCs.</a:t>
            </a:r>
          </a:p>
          <a:p>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62E32478-7D87-8FA2-81C3-339A46D3CF30}"/>
              </a:ext>
            </a:extLst>
          </p:cNvPr>
          <p:cNvGraphicFramePr>
            <a:graphicFrameLocks noGrp="1"/>
          </p:cNvGraphicFramePr>
          <p:nvPr/>
        </p:nvGraphicFramePr>
        <p:xfrm>
          <a:off x="5967766" y="3429000"/>
          <a:ext cx="5897880" cy="2194560"/>
        </p:xfrm>
        <a:graphic>
          <a:graphicData uri="http://schemas.openxmlformats.org/drawingml/2006/table">
            <a:tbl>
              <a:tblPr firstRow="1" bandRow="1">
                <a:tableStyleId>{5C22544A-7EE6-4342-B048-85BDC9FD1C3A}</a:tableStyleId>
              </a:tblPr>
              <a:tblGrid>
                <a:gridCol w="2948940">
                  <a:extLst>
                    <a:ext uri="{9D8B030D-6E8A-4147-A177-3AD203B41FA5}">
                      <a16:colId xmlns:a16="http://schemas.microsoft.com/office/drawing/2014/main" val="2981009667"/>
                    </a:ext>
                  </a:extLst>
                </a:gridCol>
                <a:gridCol w="2948940">
                  <a:extLst>
                    <a:ext uri="{9D8B030D-6E8A-4147-A177-3AD203B41FA5}">
                      <a16:colId xmlns:a16="http://schemas.microsoft.com/office/drawing/2014/main" val="1265633973"/>
                    </a:ext>
                  </a:extLst>
                </a:gridCol>
              </a:tblGrid>
              <a:tr h="276691">
                <a:tc>
                  <a:txBody>
                    <a:bodyPr/>
                    <a:lstStyle/>
                    <a:p>
                      <a:pPr algn="ctr"/>
                      <a:r>
                        <a:rPr lang="en-US"/>
                        <a:t>CRC Score on all 3 skill areas</a:t>
                      </a:r>
                    </a:p>
                  </a:txBody>
                  <a:tcPr/>
                </a:tc>
                <a:tc>
                  <a:txBody>
                    <a:bodyPr/>
                    <a:lstStyle/>
                    <a:p>
                      <a:pPr algn="ctr"/>
                      <a:r>
                        <a:rPr lang="en-US"/>
                        <a:t>ABCBS Reward</a:t>
                      </a:r>
                    </a:p>
                  </a:txBody>
                  <a:tcPr/>
                </a:tc>
                <a:extLst>
                  <a:ext uri="{0D108BD9-81ED-4DB2-BD59-A6C34878D82A}">
                    <a16:rowId xmlns:a16="http://schemas.microsoft.com/office/drawing/2014/main" val="424575769"/>
                  </a:ext>
                </a:extLst>
              </a:tr>
              <a:tr h="276691">
                <a:tc>
                  <a:txBody>
                    <a:bodyPr/>
                    <a:lstStyle/>
                    <a:p>
                      <a:pPr algn="ctr"/>
                      <a:r>
                        <a:rPr lang="en-US"/>
                        <a:t>Platinum+ (level 7 or higher)</a:t>
                      </a:r>
                    </a:p>
                  </a:txBody>
                  <a:tcPr/>
                </a:tc>
                <a:tc>
                  <a:txBody>
                    <a:bodyPr/>
                    <a:lstStyle/>
                    <a:p>
                      <a:pPr algn="ctr"/>
                      <a:r>
                        <a:rPr lang="en-US"/>
                        <a:t>$65</a:t>
                      </a:r>
                    </a:p>
                  </a:txBody>
                  <a:tcPr/>
                </a:tc>
                <a:extLst>
                  <a:ext uri="{0D108BD9-81ED-4DB2-BD59-A6C34878D82A}">
                    <a16:rowId xmlns:a16="http://schemas.microsoft.com/office/drawing/2014/main" val="3391077842"/>
                  </a:ext>
                </a:extLst>
              </a:tr>
              <a:tr h="276691">
                <a:tc>
                  <a:txBody>
                    <a:bodyPr/>
                    <a:lstStyle/>
                    <a:p>
                      <a:pPr algn="ctr"/>
                      <a:r>
                        <a:rPr lang="en-US"/>
                        <a:t>Platinum (level 6 or higher)</a:t>
                      </a:r>
                    </a:p>
                  </a:txBody>
                  <a:tcPr/>
                </a:tc>
                <a:tc>
                  <a:txBody>
                    <a:bodyPr/>
                    <a:lstStyle/>
                    <a:p>
                      <a:pPr algn="ctr"/>
                      <a:r>
                        <a:rPr lang="en-US"/>
                        <a:t>$55</a:t>
                      </a:r>
                    </a:p>
                  </a:txBody>
                  <a:tcPr/>
                </a:tc>
                <a:extLst>
                  <a:ext uri="{0D108BD9-81ED-4DB2-BD59-A6C34878D82A}">
                    <a16:rowId xmlns:a16="http://schemas.microsoft.com/office/drawing/2014/main" val="2563303880"/>
                  </a:ext>
                </a:extLst>
              </a:tr>
              <a:tr h="276691">
                <a:tc>
                  <a:txBody>
                    <a:bodyPr/>
                    <a:lstStyle/>
                    <a:p>
                      <a:pPr algn="ctr"/>
                      <a:r>
                        <a:rPr lang="en-US"/>
                        <a:t>Gold (level 5 or higher) </a:t>
                      </a:r>
                    </a:p>
                  </a:txBody>
                  <a:tcPr/>
                </a:tc>
                <a:tc>
                  <a:txBody>
                    <a:bodyPr/>
                    <a:lstStyle/>
                    <a:p>
                      <a:pPr algn="ctr"/>
                      <a:r>
                        <a:rPr lang="en-US"/>
                        <a:t>$45</a:t>
                      </a:r>
                    </a:p>
                  </a:txBody>
                  <a:tcPr/>
                </a:tc>
                <a:extLst>
                  <a:ext uri="{0D108BD9-81ED-4DB2-BD59-A6C34878D82A}">
                    <a16:rowId xmlns:a16="http://schemas.microsoft.com/office/drawing/2014/main" val="3268927385"/>
                  </a:ext>
                </a:extLst>
              </a:tr>
              <a:tr h="276691">
                <a:tc>
                  <a:txBody>
                    <a:bodyPr/>
                    <a:lstStyle/>
                    <a:p>
                      <a:pPr algn="ctr"/>
                      <a:r>
                        <a:rPr lang="en-US"/>
                        <a:t>Silver (level 4 or higher)</a:t>
                      </a:r>
                    </a:p>
                  </a:txBody>
                  <a:tcPr/>
                </a:tc>
                <a:tc>
                  <a:txBody>
                    <a:bodyPr/>
                    <a:lstStyle/>
                    <a:p>
                      <a:pPr algn="ctr"/>
                      <a:r>
                        <a:rPr lang="en-US"/>
                        <a:t>$35</a:t>
                      </a:r>
                    </a:p>
                  </a:txBody>
                  <a:tcPr/>
                </a:tc>
                <a:extLst>
                  <a:ext uri="{0D108BD9-81ED-4DB2-BD59-A6C34878D82A}">
                    <a16:rowId xmlns:a16="http://schemas.microsoft.com/office/drawing/2014/main" val="1311102566"/>
                  </a:ext>
                </a:extLst>
              </a:tr>
              <a:tr h="276691">
                <a:tc>
                  <a:txBody>
                    <a:bodyPr/>
                    <a:lstStyle/>
                    <a:p>
                      <a:pPr algn="ctr"/>
                      <a:r>
                        <a:rPr lang="en-US"/>
                        <a:t>Bronze (level 3 or higher)</a:t>
                      </a:r>
                    </a:p>
                  </a:txBody>
                  <a:tcPr/>
                </a:tc>
                <a:tc>
                  <a:txBody>
                    <a:bodyPr/>
                    <a:lstStyle/>
                    <a:p>
                      <a:pPr algn="ctr"/>
                      <a:r>
                        <a:rPr lang="en-US"/>
                        <a:t>$25</a:t>
                      </a:r>
                    </a:p>
                  </a:txBody>
                  <a:tcPr/>
                </a:tc>
                <a:extLst>
                  <a:ext uri="{0D108BD9-81ED-4DB2-BD59-A6C34878D82A}">
                    <a16:rowId xmlns:a16="http://schemas.microsoft.com/office/drawing/2014/main" val="2633951785"/>
                  </a:ext>
                </a:extLst>
              </a:tr>
            </a:tbl>
          </a:graphicData>
        </a:graphic>
      </p:graphicFrame>
      <p:sp>
        <p:nvSpPr>
          <p:cNvPr id="6" name="Text Placeholder 2">
            <a:extLst>
              <a:ext uri="{FF2B5EF4-FFF2-40B4-BE49-F238E27FC236}">
                <a16:creationId xmlns:a16="http://schemas.microsoft.com/office/drawing/2014/main" id="{8B0142AA-786F-57B2-346C-506E93F388EA}"/>
              </a:ext>
            </a:extLst>
          </p:cNvPr>
          <p:cNvSpPr txBox="1">
            <a:spLocks/>
          </p:cNvSpPr>
          <p:nvPr/>
        </p:nvSpPr>
        <p:spPr>
          <a:xfrm>
            <a:off x="6281928" y="1083015"/>
            <a:ext cx="5269557" cy="23459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rgbClr val="2875B5"/>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tx2"/>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3"/>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45920" indent="-228600" algn="l" defTabSz="914400" rtl="0" eaLnBrk="1" latinLnBrk="0" hangingPunct="1">
              <a:lnSpc>
                <a:spcPct val="120000"/>
              </a:lnSpc>
              <a:spcBef>
                <a:spcPts val="500"/>
              </a:spcBef>
              <a:buClr>
                <a:schemeClr val="bg2">
                  <a:lumMod val="75000"/>
                </a:schemeClr>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114550" indent="-228600" algn="l" defTabSz="914400" rtl="0" eaLnBrk="1" latinLnBrk="0" hangingPunct="1">
              <a:lnSpc>
                <a:spcPct val="120000"/>
              </a:lnSpc>
              <a:spcBef>
                <a:spcPts val="500"/>
              </a:spcBef>
              <a:buClr>
                <a:schemeClr val="bg2">
                  <a:lumMod val="75000"/>
                </a:schemeClr>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mj-lt"/>
              </a:rPr>
              <a:t>The CRC is earned by completing the three WorkKeys Assessments for applied math, workplace documents, and graphic literacy. </a:t>
            </a:r>
          </a:p>
          <a:p>
            <a:r>
              <a:rPr lang="en-US" sz="2400">
                <a:latin typeface="+mj-lt"/>
              </a:rPr>
              <a:t>ABCBS rewards based upon the level achieved overall: </a:t>
            </a:r>
          </a:p>
          <a:p>
            <a:endParaRPr lang="en-US"/>
          </a:p>
          <a:p>
            <a:endParaRPr lang="en-US"/>
          </a:p>
        </p:txBody>
      </p:sp>
      <p:pic>
        <p:nvPicPr>
          <p:cNvPr id="8" name="Picture 7">
            <a:extLst>
              <a:ext uri="{FF2B5EF4-FFF2-40B4-BE49-F238E27FC236}">
                <a16:creationId xmlns:a16="http://schemas.microsoft.com/office/drawing/2014/main" id="{1EB92A11-9288-2D42-9170-7790B4FED459}"/>
              </a:ext>
            </a:extLst>
          </p:cNvPr>
          <p:cNvPicPr>
            <a:picLocks noChangeAspect="1"/>
          </p:cNvPicPr>
          <p:nvPr/>
        </p:nvPicPr>
        <p:blipFill>
          <a:blip r:embed="rId3"/>
          <a:stretch>
            <a:fillRect/>
          </a:stretch>
        </p:blipFill>
        <p:spPr>
          <a:xfrm>
            <a:off x="3028950" y="4193571"/>
            <a:ext cx="2032701" cy="2200153"/>
          </a:xfrm>
          <a:prstGeom prst="rect">
            <a:avLst/>
          </a:prstGeom>
        </p:spPr>
      </p:pic>
    </p:spTree>
    <p:extLst>
      <p:ext uri="{BB962C8B-B14F-4D97-AF65-F5344CB8AC3E}">
        <p14:creationId xmlns:p14="http://schemas.microsoft.com/office/powerpoint/2010/main" val="128870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4355-352C-FAB4-760E-C761858E69AD}"/>
              </a:ext>
            </a:extLst>
          </p:cNvPr>
          <p:cNvSpPr>
            <a:spLocks noGrp="1"/>
          </p:cNvSpPr>
          <p:nvPr>
            <p:ph type="title"/>
          </p:nvPr>
        </p:nvSpPr>
        <p:spPr>
          <a:xfrm>
            <a:off x="838199" y="161366"/>
            <a:ext cx="10722430" cy="793334"/>
          </a:xfrm>
        </p:spPr>
        <p:txBody>
          <a:bodyPr>
            <a:normAutofit fontScale="90000"/>
          </a:bodyPr>
          <a:lstStyle/>
          <a:p>
            <a:r>
              <a:rPr lang="en-US" dirty="0">
                <a:solidFill>
                  <a:schemeClr val="tx1"/>
                </a:solidFill>
                <a:latin typeface="+mj-lt"/>
              </a:rPr>
              <a:t>New for 2023: </a:t>
            </a:r>
            <a:br>
              <a:rPr lang="en-US" dirty="0">
                <a:solidFill>
                  <a:schemeClr val="tx1"/>
                </a:solidFill>
                <a:latin typeface="+mj-lt"/>
              </a:rPr>
            </a:br>
            <a:r>
              <a:rPr lang="en-US" dirty="0">
                <a:solidFill>
                  <a:schemeClr val="tx1"/>
                </a:solidFill>
                <a:latin typeface="+mj-lt"/>
              </a:rPr>
              <a:t>Educational Training/Continuing Education Incentive</a:t>
            </a:r>
          </a:p>
        </p:txBody>
      </p:sp>
      <p:sp>
        <p:nvSpPr>
          <p:cNvPr id="3" name="Text Placeholder 2">
            <a:extLst>
              <a:ext uri="{FF2B5EF4-FFF2-40B4-BE49-F238E27FC236}">
                <a16:creationId xmlns:a16="http://schemas.microsoft.com/office/drawing/2014/main" id="{76B853B0-65D3-9805-EAA8-75DAEA45794D}"/>
              </a:ext>
            </a:extLst>
          </p:cNvPr>
          <p:cNvSpPr>
            <a:spLocks noGrp="1"/>
          </p:cNvSpPr>
          <p:nvPr>
            <p:ph idx="1"/>
          </p:nvPr>
        </p:nvSpPr>
        <p:spPr>
          <a:xfrm>
            <a:off x="838200" y="1298447"/>
            <a:ext cx="4594412" cy="5131215"/>
          </a:xfrm>
        </p:spPr>
        <p:txBody>
          <a:bodyPr>
            <a:normAutofit fontScale="92500" lnSpcReduction="10000"/>
          </a:bodyPr>
          <a:lstStyle/>
          <a:p>
            <a:r>
              <a:rPr lang="en-US" sz="2800" dirty="0">
                <a:solidFill>
                  <a:srgbClr val="000000"/>
                </a:solidFill>
                <a:latin typeface="+mj-lt"/>
              </a:rPr>
              <a:t>To increase member engagement and to improve marketability of </a:t>
            </a:r>
            <a:r>
              <a:rPr lang="en-US" sz="2800" dirty="0" err="1">
                <a:solidFill>
                  <a:srgbClr val="000000"/>
                </a:solidFill>
                <a:latin typeface="+mj-lt"/>
              </a:rPr>
              <a:t>ARHome</a:t>
            </a:r>
            <a:r>
              <a:rPr lang="en-US" sz="2800" dirty="0">
                <a:solidFill>
                  <a:srgbClr val="000000"/>
                </a:solidFill>
                <a:latin typeface="+mj-lt"/>
              </a:rPr>
              <a:t> members in the workforce, ABCBS has added a reward for completing a continuing education class in pursuit of a degree or trade. </a:t>
            </a:r>
          </a:p>
          <a:p>
            <a:r>
              <a:rPr lang="en-US" sz="2800" dirty="0">
                <a:solidFill>
                  <a:srgbClr val="000000"/>
                </a:solidFill>
                <a:latin typeface="+mj-lt"/>
              </a:rPr>
              <a:t>This can be done once each year. </a:t>
            </a:r>
          </a:p>
          <a:p>
            <a:r>
              <a:rPr lang="en-US" sz="2800" dirty="0">
                <a:solidFill>
                  <a:srgbClr val="000000"/>
                </a:solidFill>
                <a:latin typeface="+mj-lt"/>
              </a:rPr>
              <a:t>Members send in their proof of educational class and earn $25. </a:t>
            </a:r>
          </a:p>
          <a:p>
            <a:endParaRPr lang="en-US" dirty="0"/>
          </a:p>
          <a:p>
            <a:endParaRPr lang="en-US" dirty="0"/>
          </a:p>
        </p:txBody>
      </p:sp>
      <p:pic>
        <p:nvPicPr>
          <p:cNvPr id="12" name="Picture 11">
            <a:extLst>
              <a:ext uri="{FF2B5EF4-FFF2-40B4-BE49-F238E27FC236}">
                <a16:creationId xmlns:a16="http://schemas.microsoft.com/office/drawing/2014/main" id="{D868A5A1-93E0-0B3E-07B7-77F811510F08}"/>
              </a:ext>
            </a:extLst>
          </p:cNvPr>
          <p:cNvPicPr>
            <a:picLocks noChangeAspect="1"/>
          </p:cNvPicPr>
          <p:nvPr/>
        </p:nvPicPr>
        <p:blipFill>
          <a:blip r:embed="rId3"/>
          <a:stretch>
            <a:fillRect/>
          </a:stretch>
        </p:blipFill>
        <p:spPr>
          <a:xfrm>
            <a:off x="5432612" y="1298447"/>
            <a:ext cx="6315909" cy="5104869"/>
          </a:xfrm>
          <a:prstGeom prst="rect">
            <a:avLst/>
          </a:prstGeom>
        </p:spPr>
      </p:pic>
    </p:spTree>
    <p:extLst>
      <p:ext uri="{BB962C8B-B14F-4D97-AF65-F5344CB8AC3E}">
        <p14:creationId xmlns:p14="http://schemas.microsoft.com/office/powerpoint/2010/main" val="3477633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spcBef>
            <a:spcPts val="600"/>
          </a:spcBef>
          <a:spcAft>
            <a:spcPts val="600"/>
          </a:spcAft>
          <a:buClr>
            <a:srgbClr val="107FC4"/>
          </a:buClr>
          <a:buFont typeface="Wingdings" charset="2"/>
          <a:buChar char="§"/>
          <a:defRPr sz="2400" dirty="0" smtClean="0">
            <a:solidFill>
              <a:srgbClr val="404040"/>
            </a:solidFill>
            <a:latin typeface="Century Gothic"/>
            <a:cs typeface="Century Gothic"/>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281</Words>
  <Application>Microsoft Office PowerPoint</Application>
  <PresentationFormat>Widescreen</PresentationFormat>
  <Paragraphs>30</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Arial Narrow</vt:lpstr>
      <vt:lpstr>Calibri</vt:lpstr>
      <vt:lpstr>Century Gothic</vt:lpstr>
      <vt:lpstr>Courier New</vt:lpstr>
      <vt:lpstr>Lucida Grande</vt:lpstr>
      <vt:lpstr>Wingdings</vt:lpstr>
      <vt:lpstr>Office Theme</vt:lpstr>
      <vt:lpstr>ARHOME Economic Independence Incentives 2022</vt:lpstr>
      <vt:lpstr>Arkansas Career Readiness Certificate Incentive</vt:lpstr>
      <vt:lpstr>New for 2023:  Educational Training/Continuing Education Incentive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Included</dc:title>
  <dc:creator>Yarcho, Kristy L</dc:creator>
  <cp:lastModifiedBy>Bates, Kaitlin A</cp:lastModifiedBy>
  <cp:revision>1</cp:revision>
  <cp:lastPrinted>2023-01-18T18:33:37Z</cp:lastPrinted>
  <dcterms:created xsi:type="dcterms:W3CDTF">2023-01-11T20:48:00Z</dcterms:created>
  <dcterms:modified xsi:type="dcterms:W3CDTF">2023-06-23T14:52:57Z</dcterms:modified>
</cp:coreProperties>
</file>